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C05219-C611-4B23-883A-E527ED9E92D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698538-C0F4-4948-B6E5-2728C611128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7%D1%83%D0%B1" TargetMode="External"/><Relationship Id="rId2" Type="http://schemas.openxmlformats.org/officeDocument/2006/relationships/hyperlink" Target="https://sr.wikipedia.org/wiki/%D0%91%D0%BE%D0%BB%D0%B5%D1%81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r.wikipedia.org/wiki/%D0%A2%D0%BA%D0%B8%D0%B2%D0%BE_(%D0%B1%D0%B8%D0%BE%D0%BB%D0%BE%D0%B3%D0%B8%D1%98%D0%B0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STOMATOLOŠKE BOLESTI KOD DECE I PREVENCIJA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119494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Prevencija</a:t>
            </a:r>
            <a:r>
              <a:rPr lang="en-US" dirty="0"/>
              <a:t> </a:t>
            </a:r>
            <a:r>
              <a:rPr lang="en-US" dirty="0" err="1"/>
              <a:t>stomatoloških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Preventivna </a:t>
            </a:r>
            <a:r>
              <a:rPr lang="sr-Latn-CS" dirty="0" smtClean="0"/>
              <a:t>stomatologija </a:t>
            </a:r>
            <a:r>
              <a:rPr lang="en-US" dirty="0" smtClean="0"/>
              <a:t>se </a:t>
            </a:r>
            <a:r>
              <a:rPr lang="sr-Latn-CS" dirty="0" smtClean="0"/>
              <a:t>bavi sprečavanjem nastanka oboljenja zuba i mekih tkiva u predelu usta.Zdravstveno vaspitni rad je jedan od načina borbe za zdravlje usta i zuba.</a:t>
            </a:r>
            <a:r>
              <a:rPr lang="en-US" dirty="0" smtClean="0"/>
              <a:t>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sprečavanja</a:t>
            </a:r>
            <a:r>
              <a:rPr lang="en-US" dirty="0" smtClean="0"/>
              <a:t> </a:t>
            </a:r>
            <a:r>
              <a:rPr lang="en-US" dirty="0" err="1" smtClean="0"/>
              <a:t>nastanka</a:t>
            </a:r>
            <a:r>
              <a:rPr lang="en-US" dirty="0" smtClean="0"/>
              <a:t> </a:t>
            </a:r>
            <a:r>
              <a:rPr lang="en-US" dirty="0" err="1" smtClean="0"/>
              <a:t>karijesa</a:t>
            </a:r>
            <a:r>
              <a:rPr lang="en-US" dirty="0" smtClean="0"/>
              <a:t> </a:t>
            </a:r>
            <a:r>
              <a:rPr lang="en-US" dirty="0" err="1" smtClean="0"/>
              <a:t>prevencija</a:t>
            </a:r>
            <a:r>
              <a:rPr lang="en-US" dirty="0" smtClean="0"/>
              <a:t> se </a:t>
            </a:r>
            <a:r>
              <a:rPr lang="en-US" dirty="0" err="1" smtClean="0"/>
              <a:t>sprovodi</a:t>
            </a:r>
            <a:r>
              <a:rPr lang="en-US" dirty="0" smtClean="0"/>
              <a:t> u pet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koraka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Edukacija</a:t>
            </a:r>
            <a:r>
              <a:rPr lang="en-US" dirty="0" smtClean="0"/>
              <a:t> </a:t>
            </a:r>
            <a:r>
              <a:rPr lang="en-US" dirty="0" err="1" smtClean="0"/>
              <a:t>pacijenata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uzimanja</a:t>
            </a:r>
            <a:r>
              <a:rPr lang="en-US" dirty="0" smtClean="0"/>
              <a:t> </a:t>
            </a:r>
            <a:r>
              <a:rPr lang="en-US" dirty="0" err="1" smtClean="0"/>
              <a:t>šećera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zubnog</a:t>
            </a:r>
            <a:r>
              <a:rPr lang="en-US" dirty="0" smtClean="0"/>
              <a:t> </a:t>
            </a:r>
            <a:r>
              <a:rPr lang="en-US" dirty="0" err="1" smtClean="0"/>
              <a:t>plaka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fluora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fluroida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err="1" smtClean="0"/>
              <a:t>Zalivanje</a:t>
            </a:r>
            <a:r>
              <a:rPr lang="en-US" dirty="0" smtClean="0"/>
              <a:t> </a:t>
            </a:r>
            <a:r>
              <a:rPr lang="en-US" dirty="0" err="1" smtClean="0"/>
              <a:t>fisura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griznim</a:t>
            </a:r>
            <a:r>
              <a:rPr lang="en-US" dirty="0" smtClean="0"/>
              <a:t> </a:t>
            </a:r>
            <a:r>
              <a:rPr lang="en-US" dirty="0" err="1" smtClean="0"/>
              <a:t>površinama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Pc Home\Desktop\500-din-za-stomatolosku-uslugu-po-izboru-za-odrasle-ili-decu-u-stomatoloskoj-ordinaciji-bojic-u-samom-centru-grada-5595-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U </a:t>
            </a:r>
            <a:r>
              <a:rPr lang="en-US" sz="2700" dirty="0" err="1" smtClean="0"/>
              <a:t>našim</a:t>
            </a:r>
            <a:r>
              <a:rPr lang="en-US" sz="2700" dirty="0" smtClean="0"/>
              <a:t> </a:t>
            </a:r>
            <a:r>
              <a:rPr lang="en-US" sz="2700" dirty="0" err="1" smtClean="0"/>
              <a:t>gradovima</a:t>
            </a:r>
            <a:r>
              <a:rPr lang="en-US" sz="2700" dirty="0" smtClean="0"/>
              <a:t> I </a:t>
            </a:r>
            <a:r>
              <a:rPr lang="en-US" sz="2700" dirty="0" err="1" smtClean="0"/>
              <a:t>selima</a:t>
            </a:r>
            <a:r>
              <a:rPr lang="en-US" sz="2700" dirty="0" smtClean="0"/>
              <a:t> je </a:t>
            </a:r>
            <a:r>
              <a:rPr lang="en-US" sz="2700" dirty="0" err="1" smtClean="0"/>
              <a:t>veoma</a:t>
            </a:r>
            <a:r>
              <a:rPr lang="en-US" sz="2700" dirty="0" smtClean="0"/>
              <a:t> </a:t>
            </a:r>
            <a:r>
              <a:rPr lang="en-US" sz="2700" dirty="0" err="1" smtClean="0"/>
              <a:t>ustaljeno</a:t>
            </a:r>
            <a:r>
              <a:rPr lang="en-US" sz="2700" dirty="0" smtClean="0"/>
              <a:t> I </a:t>
            </a:r>
            <a:r>
              <a:rPr lang="en-US" sz="2700" dirty="0" err="1" smtClean="0"/>
              <a:t>godinama</a:t>
            </a:r>
            <a:r>
              <a:rPr lang="en-US" sz="2700" dirty="0" smtClean="0"/>
              <a:t> </a:t>
            </a:r>
            <a:r>
              <a:rPr lang="en-US" sz="2700" dirty="0" err="1" smtClean="0"/>
              <a:t>traje</a:t>
            </a:r>
            <a:r>
              <a:rPr lang="en-US" sz="2700" dirty="0" smtClean="0"/>
              <a:t> </a:t>
            </a:r>
            <a:r>
              <a:rPr lang="en-US" sz="2700" dirty="0" err="1" smtClean="0"/>
              <a:t>saradnja</a:t>
            </a:r>
            <a:r>
              <a:rPr lang="en-US" sz="2700" dirty="0" smtClean="0"/>
              <a:t> </a:t>
            </a:r>
            <a:r>
              <a:rPr lang="en-US" sz="2700" dirty="0" err="1" smtClean="0"/>
              <a:t>na</a:t>
            </a:r>
            <a:r>
              <a:rPr lang="en-US" sz="2700" dirty="0" smtClean="0"/>
              <a:t> </a:t>
            </a:r>
            <a:r>
              <a:rPr lang="en-US" sz="2700" dirty="0" err="1" smtClean="0"/>
              <a:t>relaciji</a:t>
            </a:r>
            <a:r>
              <a:rPr lang="en-US" sz="2700" dirty="0" smtClean="0"/>
              <a:t> “P.U. – </a:t>
            </a:r>
            <a:r>
              <a:rPr lang="en-US" sz="2700" dirty="0" err="1" smtClean="0"/>
              <a:t>Stomalozi</a:t>
            </a:r>
            <a:r>
              <a:rPr lang="en-US" sz="2700" dirty="0" smtClean="0"/>
              <a:t> </a:t>
            </a:r>
            <a:r>
              <a:rPr lang="en-US" sz="2700" dirty="0" err="1" smtClean="0"/>
              <a:t>i</a:t>
            </a:r>
            <a:r>
              <a:rPr lang="en-US" sz="2700" dirty="0" smtClean="0"/>
              <a:t> O.Š. – </a:t>
            </a:r>
            <a:r>
              <a:rPr lang="en-US" sz="2700" dirty="0" err="1" smtClean="0"/>
              <a:t>Stomatolozi</a:t>
            </a:r>
            <a:r>
              <a:rPr lang="en-US" sz="2700" dirty="0" smtClean="0"/>
              <a:t>”!!! </a:t>
            </a:r>
            <a:endParaRPr lang="en-US" sz="2700" dirty="0"/>
          </a:p>
        </p:txBody>
      </p:sp>
      <p:pic>
        <p:nvPicPr>
          <p:cNvPr id="4" name="Content Placeholder 3" descr="C:\Users\Pc Home\Desktop\mx350_20110412141323_zubi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05125" y="2463006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čoveka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r>
              <a:rPr lang="en-US" dirty="0" smtClean="0"/>
              <a:t>, </a:t>
            </a:r>
            <a:r>
              <a:rPr lang="en-US" dirty="0" err="1" smtClean="0"/>
              <a:t>mlečni</a:t>
            </a:r>
            <a:r>
              <a:rPr lang="en-US" dirty="0" smtClean="0"/>
              <a:t> </a:t>
            </a:r>
            <a:r>
              <a:rPr lang="en-US" dirty="0" err="1" smtClean="0"/>
              <a:t>zubi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stalni</a:t>
            </a:r>
            <a:r>
              <a:rPr lang="en-US" dirty="0" smtClean="0"/>
              <a:t> </a:t>
            </a:r>
            <a:r>
              <a:rPr lang="en-US" dirty="0" err="1" smtClean="0"/>
              <a:t>zubi</a:t>
            </a:r>
            <a:r>
              <a:rPr lang="en-US" dirty="0" smtClean="0"/>
              <a:t>.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nulte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niču</a:t>
            </a:r>
            <a:r>
              <a:rPr lang="en-US" dirty="0" smtClean="0"/>
              <a:t> </a:t>
            </a:r>
            <a:r>
              <a:rPr lang="en-US" dirty="0" err="1" smtClean="0"/>
              <a:t>mlečni</a:t>
            </a:r>
            <a:r>
              <a:rPr lang="en-US" dirty="0" smtClean="0"/>
              <a:t> </a:t>
            </a:r>
            <a:r>
              <a:rPr lang="en-US" dirty="0" err="1" smtClean="0"/>
              <a:t>zubi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20. </a:t>
            </a:r>
          </a:p>
          <a:p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zubi</a:t>
            </a:r>
            <a:r>
              <a:rPr lang="en-US" dirty="0" smtClean="0"/>
              <a:t> </a:t>
            </a:r>
            <a:r>
              <a:rPr lang="en-US" dirty="0" err="1" smtClean="0"/>
              <a:t>niknu</a:t>
            </a:r>
            <a:r>
              <a:rPr lang="en-US" dirty="0" smtClean="0"/>
              <a:t> do </a:t>
            </a:r>
            <a:r>
              <a:rPr lang="en-US" dirty="0" err="1" smtClean="0"/>
              <a:t>pete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.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zub</a:t>
            </a:r>
            <a:r>
              <a:rPr lang="en-US" dirty="0" smtClean="0"/>
              <a:t> </a:t>
            </a:r>
            <a:r>
              <a:rPr lang="en-US" dirty="0" err="1" smtClean="0"/>
              <a:t>niče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šestog</a:t>
            </a:r>
            <a:r>
              <a:rPr lang="en-US" dirty="0" smtClean="0"/>
              <a:t> </a:t>
            </a:r>
            <a:r>
              <a:rPr lang="en-US" dirty="0" err="1" smtClean="0"/>
              <a:t>meseca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dobi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kasnije</a:t>
            </a:r>
            <a:r>
              <a:rPr lang="en-US" dirty="0" smtClean="0"/>
              <a:t>, to je </a:t>
            </a:r>
            <a:r>
              <a:rPr lang="en-US" dirty="0" err="1" smtClean="0"/>
              <a:t>individualno</a:t>
            </a:r>
            <a:r>
              <a:rPr lang="sr-Latn-R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smtClean="0"/>
              <a:t>6</a:t>
            </a:r>
            <a:r>
              <a:rPr lang="sr-Latn-RS" dirty="0" smtClean="0"/>
              <a:t>-</a:t>
            </a:r>
            <a:r>
              <a:rPr lang="en-US" dirty="0" err="1" smtClean="0"/>
              <a:t>oj</a:t>
            </a:r>
            <a:r>
              <a:rPr lang="en-US" dirty="0" smtClean="0"/>
              <a:t> </a:t>
            </a:r>
            <a:r>
              <a:rPr lang="en-US" dirty="0" err="1" smtClean="0"/>
              <a:t>godini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dobi</a:t>
            </a:r>
            <a:r>
              <a:rPr lang="en-US" dirty="0" smtClean="0"/>
              <a:t> </a:t>
            </a:r>
            <a:r>
              <a:rPr lang="en-US" dirty="0" err="1" smtClean="0"/>
              <a:t>niče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stalni</a:t>
            </a:r>
            <a:r>
              <a:rPr lang="en-US" dirty="0" smtClean="0"/>
              <a:t> </a:t>
            </a:r>
            <a:r>
              <a:rPr lang="en-US" dirty="0" err="1" smtClean="0"/>
              <a:t>zub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zove</a:t>
            </a:r>
            <a:r>
              <a:rPr lang="en-US" dirty="0" smtClean="0"/>
              <a:t> se „</a:t>
            </a:r>
            <a:r>
              <a:rPr lang="en-US" dirty="0" err="1" smtClean="0"/>
              <a:t>šestica</a:t>
            </a:r>
            <a:r>
              <a:rPr lang="en-US" dirty="0" smtClean="0"/>
              <a:t>“ (</a:t>
            </a:r>
            <a:r>
              <a:rPr lang="en-US" dirty="0" err="1" smtClean="0"/>
              <a:t>kutnjak</a:t>
            </a:r>
            <a:r>
              <a:rPr lang="en-US" dirty="0" smtClean="0"/>
              <a:t>), </a:t>
            </a:r>
            <a:r>
              <a:rPr lang="en-US" dirty="0" err="1" smtClean="0"/>
              <a:t>roditelji</a:t>
            </a:r>
            <a:r>
              <a:rPr lang="en-US" dirty="0" smtClean="0"/>
              <a:t> se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zabune</a:t>
            </a:r>
            <a:r>
              <a:rPr lang="en-US" dirty="0" smtClean="0"/>
              <a:t> pa </a:t>
            </a:r>
            <a:r>
              <a:rPr lang="en-US" dirty="0" err="1" smtClean="0"/>
              <a:t>obzirom</a:t>
            </a:r>
            <a:r>
              <a:rPr lang="en-US" dirty="0" smtClean="0"/>
              <a:t> da je u </a:t>
            </a:r>
            <a:r>
              <a:rPr lang="en-US" dirty="0" err="1" smtClean="0"/>
              <a:t>ustima</a:t>
            </a:r>
            <a:r>
              <a:rPr lang="en-US" dirty="0" smtClean="0"/>
              <a:t>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 smtClean="0"/>
              <a:t>mlečna</a:t>
            </a:r>
            <a:r>
              <a:rPr lang="en-US" dirty="0" smtClean="0"/>
              <a:t> </a:t>
            </a:r>
            <a:r>
              <a:rPr lang="en-US" dirty="0" err="1" smtClean="0"/>
              <a:t>denticija</a:t>
            </a:r>
            <a:r>
              <a:rPr lang="en-US" dirty="0" smtClean="0"/>
              <a:t> </a:t>
            </a:r>
            <a:r>
              <a:rPr lang="en-US" dirty="0" err="1" smtClean="0"/>
              <a:t>pomisle</a:t>
            </a:r>
            <a:r>
              <a:rPr lang="en-US" dirty="0" smtClean="0"/>
              <a:t> da je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mlečni</a:t>
            </a:r>
            <a:r>
              <a:rPr lang="en-US" dirty="0" smtClean="0"/>
              <a:t> </a:t>
            </a:r>
            <a:r>
              <a:rPr lang="en-US" dirty="0" err="1" smtClean="0"/>
              <a:t>zub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prvom</a:t>
            </a:r>
            <a:r>
              <a:rPr lang="en-US" dirty="0" smtClean="0"/>
              <a:t> </a:t>
            </a:r>
            <a:r>
              <a:rPr lang="en-US" dirty="0" err="1" smtClean="0"/>
              <a:t>stalnom</a:t>
            </a:r>
            <a:r>
              <a:rPr lang="en-US" dirty="0" smtClean="0"/>
              <a:t> </a:t>
            </a:r>
            <a:r>
              <a:rPr lang="en-US" dirty="0" err="1" smtClean="0"/>
              <a:t>zubu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Stalnih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32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niču</a:t>
            </a:r>
            <a:r>
              <a:rPr lang="en-US" dirty="0" smtClean="0"/>
              <a:t> </a:t>
            </a:r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redosleda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mi </a:t>
            </a:r>
            <a:r>
              <a:rPr lang="en-US" dirty="0" err="1" smtClean="0"/>
              <a:t>očekujemo</a:t>
            </a:r>
            <a:r>
              <a:rPr lang="en-US" dirty="0" smtClean="0"/>
              <a:t>. </a:t>
            </a:r>
            <a:r>
              <a:rPr lang="en-US" dirty="0" err="1" smtClean="0"/>
              <a:t>Jedan</a:t>
            </a:r>
            <a:r>
              <a:rPr lang="en-US" dirty="0" smtClean="0"/>
              <a:t> period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tzv.mešovita</a:t>
            </a:r>
            <a:r>
              <a:rPr lang="en-US" dirty="0" smtClean="0"/>
              <a:t> </a:t>
            </a:r>
            <a:r>
              <a:rPr lang="en-US" dirty="0" err="1" smtClean="0"/>
              <a:t>denticija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roditelji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pripaze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oralnu</a:t>
            </a:r>
            <a:r>
              <a:rPr lang="en-US" dirty="0" smtClean="0"/>
              <a:t> </a:t>
            </a:r>
            <a:r>
              <a:rPr lang="en-US" dirty="0" err="1" smtClean="0"/>
              <a:t>higijenu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en-US" dirty="0"/>
          </a:p>
        </p:txBody>
      </p:sp>
      <p:pic>
        <p:nvPicPr>
          <p:cNvPr id="4" name="Picture 3" descr="1 slik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00504"/>
            <a:ext cx="593149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Karijes</a:t>
            </a:r>
            <a:r>
              <a:rPr lang="en-US" dirty="0" smtClean="0"/>
              <a:t> (</a:t>
            </a:r>
            <a:r>
              <a:rPr lang="en-US" dirty="0" err="1" smtClean="0"/>
              <a:t>zubni</a:t>
            </a:r>
            <a:r>
              <a:rPr lang="en-US" dirty="0" smtClean="0"/>
              <a:t> </a:t>
            </a:r>
            <a:r>
              <a:rPr lang="en-US" dirty="0" err="1" smtClean="0"/>
              <a:t>kvar</a:t>
            </a:r>
            <a:r>
              <a:rPr lang="en-US" dirty="0" smtClean="0"/>
              <a:t>) je </a:t>
            </a:r>
            <a:r>
              <a:rPr lang="en-US" dirty="0" err="1" smtClean="0"/>
              <a:t>najrasprostranjenije</a:t>
            </a:r>
            <a:r>
              <a:rPr lang="en-US" dirty="0" smtClean="0"/>
              <a:t> </a:t>
            </a:r>
            <a:r>
              <a:rPr lang="en-US" dirty="0" err="1" smtClean="0"/>
              <a:t>oboljenje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čoveka</a:t>
            </a:r>
            <a:r>
              <a:rPr lang="en-US" dirty="0" smtClean="0"/>
              <a:t>. To je </a:t>
            </a:r>
            <a:r>
              <a:rPr lang="en-US" dirty="0" err="1" smtClean="0"/>
              <a:t>hronično</a:t>
            </a:r>
            <a:r>
              <a:rPr lang="en-US" dirty="0" smtClean="0"/>
              <a:t> </a:t>
            </a:r>
            <a:r>
              <a:rPr lang="en-US" u="sng" dirty="0" err="1" smtClean="0">
                <a:hlinkClick r:id="rId2" tooltip="Bolest"/>
              </a:rPr>
              <a:t>oboljenje</a:t>
            </a:r>
            <a:r>
              <a:rPr lang="en-US" dirty="0" smtClean="0"/>
              <a:t> </a:t>
            </a:r>
            <a:r>
              <a:rPr lang="en-US" dirty="0" err="1" smtClean="0"/>
              <a:t>tvrdih</a:t>
            </a:r>
            <a:r>
              <a:rPr lang="en-US" dirty="0" smtClean="0"/>
              <a:t> </a:t>
            </a:r>
            <a:r>
              <a:rPr lang="en-US" u="sng" dirty="0" err="1" smtClean="0">
                <a:hlinkClick r:id="rId3" tooltip="Zub"/>
              </a:rPr>
              <a:t>zubnih</a:t>
            </a:r>
            <a:r>
              <a:rPr lang="en-US" dirty="0" smtClean="0"/>
              <a:t> </a:t>
            </a:r>
            <a:r>
              <a:rPr lang="en-US" u="sng" dirty="0" err="1" smtClean="0">
                <a:hlinkClick r:id="rId4" tooltip="Tkivo (biologija)"/>
              </a:rPr>
              <a:t>tkiva</a:t>
            </a:r>
            <a:r>
              <a:rPr lang="en-US" dirty="0" smtClean="0"/>
              <a:t> 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napreduje</a:t>
            </a:r>
            <a:r>
              <a:rPr lang="en-US" dirty="0" smtClean="0"/>
              <a:t> </a:t>
            </a:r>
            <a:r>
              <a:rPr lang="en-US" dirty="0" err="1" smtClean="0"/>
              <a:t>progresivno</a:t>
            </a:r>
            <a:r>
              <a:rPr lang="en-US" dirty="0" smtClean="0"/>
              <a:t>, </a:t>
            </a:r>
            <a:r>
              <a:rPr lang="en-US" dirty="0" err="1" smtClean="0"/>
              <a:t>centripetalno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razaranja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r>
              <a:rPr lang="sr-Latn-RS" dirty="0" smtClean="0"/>
              <a:t>.</a:t>
            </a:r>
          </a:p>
          <a:p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treće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pojavi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Cirkularni</a:t>
            </a:r>
            <a:r>
              <a:rPr lang="en-US" dirty="0" smtClean="0"/>
              <a:t> </a:t>
            </a:r>
            <a:r>
              <a:rPr lang="en-US" dirty="0" err="1" smtClean="0"/>
              <a:t>karijes</a:t>
            </a:r>
            <a:r>
              <a:rPr lang="en-US" dirty="0" smtClean="0"/>
              <a:t> u </a:t>
            </a:r>
            <a:r>
              <a:rPr lang="en-US" dirty="0" err="1" smtClean="0"/>
              <a:t>narodu</a:t>
            </a:r>
            <a:r>
              <a:rPr lang="en-US" dirty="0" smtClean="0"/>
              <a:t> </a:t>
            </a:r>
            <a:r>
              <a:rPr lang="en-US" dirty="0" err="1" smtClean="0"/>
              <a:t>nazvan</a:t>
            </a:r>
            <a:r>
              <a:rPr lang="en-US" dirty="0" smtClean="0"/>
              <a:t> “</a:t>
            </a:r>
            <a:r>
              <a:rPr lang="en-US" dirty="0" err="1" smtClean="0"/>
              <a:t>smazani</a:t>
            </a:r>
            <a:r>
              <a:rPr lang="en-US" dirty="0" smtClean="0"/>
              <a:t> </a:t>
            </a:r>
            <a:r>
              <a:rPr lang="en-US" dirty="0" err="1" smtClean="0"/>
              <a:t>zubi</a:t>
            </a:r>
            <a:r>
              <a:rPr lang="en-US" dirty="0" smtClean="0"/>
              <a:t>”, </a:t>
            </a:r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majka</a:t>
            </a:r>
            <a:r>
              <a:rPr lang="en-US" dirty="0" smtClean="0"/>
              <a:t> </a:t>
            </a:r>
            <a:r>
              <a:rPr lang="en-US" dirty="0" err="1" smtClean="0"/>
              <a:t>stvori</a:t>
            </a:r>
            <a:r>
              <a:rPr lang="en-US" dirty="0" smtClean="0"/>
              <a:t> </a:t>
            </a:r>
            <a:r>
              <a:rPr lang="en-US" dirty="0" err="1" smtClean="0"/>
              <a:t>lošu</a:t>
            </a:r>
            <a:r>
              <a:rPr lang="en-US" dirty="0" smtClean="0"/>
              <a:t> </a:t>
            </a:r>
            <a:r>
              <a:rPr lang="en-US" dirty="0" err="1" smtClean="0"/>
              <a:t>naviku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, </a:t>
            </a:r>
            <a:r>
              <a:rPr lang="en-US" dirty="0" err="1" smtClean="0"/>
              <a:t>danju</a:t>
            </a:r>
            <a:r>
              <a:rPr lang="en-US" dirty="0" smtClean="0"/>
              <a:t> I </a:t>
            </a:r>
            <a:r>
              <a:rPr lang="en-US" dirty="0" err="1" smtClean="0"/>
              <a:t>noću</a:t>
            </a:r>
            <a:r>
              <a:rPr lang="en-US" dirty="0" smtClean="0"/>
              <a:t> mu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flašicu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mlekom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gustim</a:t>
            </a:r>
            <a:r>
              <a:rPr lang="en-US" dirty="0" smtClean="0"/>
              <a:t> </a:t>
            </a:r>
            <a:r>
              <a:rPr lang="en-US" dirty="0" err="1" smtClean="0"/>
              <a:t>sokom</a:t>
            </a:r>
            <a:r>
              <a:rPr lang="en-US" dirty="0" smtClean="0"/>
              <a:t>. To je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zaslađeno</a:t>
            </a:r>
            <a:r>
              <a:rPr lang="en-US" dirty="0" smtClean="0"/>
              <a:t>, </a:t>
            </a:r>
            <a:r>
              <a:rPr lang="en-US" dirty="0" err="1" smtClean="0"/>
              <a:t>detetu</a:t>
            </a:r>
            <a:r>
              <a:rPr lang="en-US" dirty="0" smtClean="0"/>
              <a:t> to </a:t>
            </a:r>
            <a:r>
              <a:rPr lang="en-US" dirty="0" err="1" smtClean="0"/>
              <a:t>prija</a:t>
            </a:r>
            <a:r>
              <a:rPr lang="en-US" dirty="0" smtClean="0"/>
              <a:t>, </a:t>
            </a:r>
            <a:r>
              <a:rPr lang="en-US" dirty="0" err="1" smtClean="0"/>
              <a:t>ponekad</a:t>
            </a:r>
            <a:r>
              <a:rPr lang="en-US" dirty="0" smtClean="0"/>
              <a:t> to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danima</a:t>
            </a:r>
            <a:r>
              <a:rPr lang="en-US" dirty="0" smtClean="0"/>
              <a:t> I </a:t>
            </a:r>
            <a:r>
              <a:rPr lang="en-US" dirty="0" err="1" smtClean="0"/>
              <a:t>mesecima</a:t>
            </a:r>
            <a:r>
              <a:rPr lang="en-US" dirty="0" smtClean="0"/>
              <a:t>, a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svesna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šećeri</a:t>
            </a:r>
            <a:r>
              <a:rPr lang="en-US" dirty="0" smtClean="0"/>
              <a:t> </a:t>
            </a:r>
            <a:r>
              <a:rPr lang="en-US" dirty="0" err="1" smtClean="0"/>
              <a:t>zaslađivači</a:t>
            </a:r>
            <a:r>
              <a:rPr lang="en-US" dirty="0" smtClean="0"/>
              <a:t> </a:t>
            </a:r>
            <a:r>
              <a:rPr lang="en-US" dirty="0" err="1" smtClean="0"/>
              <a:t>unište</a:t>
            </a:r>
            <a:r>
              <a:rPr lang="en-US" dirty="0" smtClean="0"/>
              <a:t> </a:t>
            </a:r>
            <a:r>
              <a:rPr lang="en-US" dirty="0" err="1" smtClean="0"/>
              <a:t>zubnu</a:t>
            </a:r>
            <a:r>
              <a:rPr lang="en-US" dirty="0" smtClean="0"/>
              <a:t> </a:t>
            </a:r>
            <a:r>
              <a:rPr lang="en-US" dirty="0" err="1" smtClean="0"/>
              <a:t>gleđ</a:t>
            </a:r>
            <a:r>
              <a:rPr lang="en-US" dirty="0" smtClean="0"/>
              <a:t>, </a:t>
            </a:r>
            <a:r>
              <a:rPr lang="en-US" dirty="0" err="1" smtClean="0"/>
              <a:t>razore</a:t>
            </a:r>
            <a:r>
              <a:rPr lang="en-US" dirty="0" smtClean="0"/>
              <a:t> </a:t>
            </a:r>
            <a:r>
              <a:rPr lang="en-US" dirty="0" err="1" smtClean="0"/>
              <a:t>zube</a:t>
            </a:r>
            <a:r>
              <a:rPr lang="en-US" dirty="0" smtClean="0"/>
              <a:t> I </a:t>
            </a:r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bolove</a:t>
            </a:r>
            <a:r>
              <a:rPr lang="en-US" dirty="0" smtClean="0"/>
              <a:t> u </a:t>
            </a:r>
            <a:r>
              <a:rPr lang="en-US" dirty="0" err="1" smtClean="0"/>
              <a:t>predelu</a:t>
            </a:r>
            <a:r>
              <a:rPr lang="en-US" dirty="0" smtClean="0"/>
              <a:t> </a:t>
            </a:r>
            <a:r>
              <a:rPr lang="en-US" dirty="0" err="1" smtClean="0"/>
              <a:t>gornje</a:t>
            </a:r>
            <a:r>
              <a:rPr lang="en-US" dirty="0" smtClean="0"/>
              <a:t> I </a:t>
            </a:r>
            <a:r>
              <a:rPr lang="en-US" dirty="0" err="1" smtClean="0"/>
              <a:t>donje</a:t>
            </a:r>
            <a:r>
              <a:rPr lang="en-US" dirty="0" smtClean="0"/>
              <a:t> </a:t>
            </a:r>
            <a:r>
              <a:rPr lang="en-US" dirty="0" err="1" smtClean="0"/>
              <a:t>vilice</a:t>
            </a:r>
            <a:r>
              <a:rPr lang="en-US" dirty="0" smtClean="0"/>
              <a:t>.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 smtClean="0"/>
              <a:t>rešenje</a:t>
            </a:r>
            <a:r>
              <a:rPr lang="en-US" dirty="0" smtClean="0"/>
              <a:t> je </a:t>
            </a:r>
            <a:r>
              <a:rPr lang="en-US" dirty="0" err="1" smtClean="0"/>
              <a:t>odneti</a:t>
            </a:r>
            <a:r>
              <a:rPr lang="en-US" dirty="0" smtClean="0"/>
              <a:t> </a:t>
            </a:r>
            <a:r>
              <a:rPr lang="en-US" dirty="0" err="1" smtClean="0"/>
              <a:t>dete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stomatologa</a:t>
            </a:r>
            <a:r>
              <a:rPr lang="en-US" dirty="0" smtClean="0"/>
              <a:t> I </a:t>
            </a:r>
            <a:r>
              <a:rPr lang="en-US" dirty="0" err="1" smtClean="0"/>
              <a:t>stomatolog</a:t>
            </a:r>
            <a:r>
              <a:rPr lang="en-US" dirty="0" smtClean="0"/>
              <a:t> </a:t>
            </a:r>
            <a:r>
              <a:rPr lang="en-US" dirty="0" err="1" smtClean="0"/>
              <a:t>odradi</a:t>
            </a:r>
            <a:r>
              <a:rPr lang="en-US" dirty="0" smtClean="0"/>
              <a:t> </a:t>
            </a:r>
            <a:r>
              <a:rPr lang="en-US" dirty="0" err="1" smtClean="0"/>
              <a:t>drenažu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.  </a:t>
            </a:r>
            <a:r>
              <a:rPr lang="en-US" dirty="0" err="1" smtClean="0"/>
              <a:t>odgodi</a:t>
            </a:r>
            <a:r>
              <a:rPr lang="en-US" dirty="0" smtClean="0"/>
              <a:t> </a:t>
            </a:r>
            <a:r>
              <a:rPr lang="en-US" dirty="0" err="1" smtClean="0"/>
              <a:t>vađenje</a:t>
            </a:r>
            <a:r>
              <a:rPr lang="en-US" dirty="0" smtClean="0"/>
              <a:t> </a:t>
            </a:r>
            <a:r>
              <a:rPr lang="en-US" dirty="0" err="1" smtClean="0"/>
              <a:t>mlečnog</a:t>
            </a:r>
            <a:r>
              <a:rPr lang="en-US" dirty="0" smtClean="0"/>
              <a:t> </a:t>
            </a:r>
            <a:r>
              <a:rPr lang="en-US" dirty="0" err="1" smtClean="0"/>
              <a:t>zuba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nicali</a:t>
            </a:r>
            <a:r>
              <a:rPr lang="en-US" dirty="0" smtClean="0"/>
              <a:t> </a:t>
            </a:r>
            <a:r>
              <a:rPr lang="en-US" dirty="0" err="1" smtClean="0"/>
              <a:t>stalni</a:t>
            </a:r>
            <a:r>
              <a:rPr lang="en-US" dirty="0" smtClean="0"/>
              <a:t> </a:t>
            </a:r>
            <a:r>
              <a:rPr lang="en-US" dirty="0" err="1" smtClean="0"/>
              <a:t>zubi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CIRKULARNI KARIJES</a:t>
            </a:r>
            <a:endParaRPr lang="en-US" dirty="0"/>
          </a:p>
        </p:txBody>
      </p:sp>
      <p:pic>
        <p:nvPicPr>
          <p:cNvPr id="4" name="Content Placeholder 3" descr="C:\Users\Pc Home\Desktop\karijes_boeic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428627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Herpetični</a:t>
            </a:r>
            <a:r>
              <a:rPr lang="en-US" dirty="0" smtClean="0"/>
              <a:t> stomatitis je </a:t>
            </a:r>
            <a:r>
              <a:rPr lang="en-US" dirty="0" err="1" smtClean="0"/>
              <a:t>infekcija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prouzrokuje</a:t>
            </a:r>
            <a:r>
              <a:rPr lang="en-US" dirty="0" smtClean="0"/>
              <a:t> virus Herpes </a:t>
            </a:r>
            <a:r>
              <a:rPr lang="en-US" dirty="0" smtClean="0"/>
              <a:t>sim</a:t>
            </a:r>
            <a:r>
              <a:rPr lang="sr-Latn-RS" dirty="0" smtClean="0"/>
              <a:t>p</a:t>
            </a:r>
            <a:r>
              <a:rPr lang="en-US" dirty="0" err="1" smtClean="0"/>
              <a:t>lex</a:t>
            </a:r>
            <a:r>
              <a:rPr lang="en-US" dirty="0" smtClean="0"/>
              <a:t>. </a:t>
            </a:r>
            <a:r>
              <a:rPr lang="en-US" dirty="0" err="1" smtClean="0"/>
              <a:t>Najčešće</a:t>
            </a:r>
            <a:r>
              <a:rPr lang="en-US" dirty="0" smtClean="0"/>
              <a:t> se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prve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pete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. </a:t>
            </a:r>
            <a:r>
              <a:rPr lang="en-US" dirty="0" err="1" smtClean="0"/>
              <a:t>Ređe</a:t>
            </a:r>
            <a:r>
              <a:rPr lang="en-US" dirty="0" smtClean="0"/>
              <a:t> </a:t>
            </a:r>
            <a:r>
              <a:rPr lang="en-US" dirty="0" err="1" smtClean="0"/>
              <a:t>oboljevaju</a:t>
            </a:r>
            <a:r>
              <a:rPr lang="en-US" dirty="0" smtClean="0"/>
              <a:t> </a:t>
            </a:r>
            <a:r>
              <a:rPr lang="en-US" dirty="0" err="1" smtClean="0"/>
              <a:t>odrasli</a:t>
            </a:r>
            <a:r>
              <a:rPr lang="en-US" dirty="0" smtClean="0"/>
              <a:t>. Od momenta </a:t>
            </a:r>
            <a:r>
              <a:rPr lang="en-US" dirty="0" err="1" smtClean="0"/>
              <a:t>infekcije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inkubacija</a:t>
            </a:r>
            <a:r>
              <a:rPr lang="en-US" dirty="0" smtClean="0"/>
              <a:t> </a:t>
            </a:r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malaksala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gube</a:t>
            </a:r>
            <a:r>
              <a:rPr lang="en-US" dirty="0" smtClean="0"/>
              <a:t> </a:t>
            </a:r>
            <a:r>
              <a:rPr lang="en-US" dirty="0" err="1" smtClean="0"/>
              <a:t>apetit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 u </a:t>
            </a:r>
            <a:r>
              <a:rPr lang="en-US" dirty="0" err="1" smtClean="0"/>
              <a:t>grlu</a:t>
            </a:r>
            <a:r>
              <a:rPr lang="en-US" dirty="0" smtClean="0"/>
              <a:t>. </a:t>
            </a:r>
            <a:r>
              <a:rPr lang="en-US" dirty="0" err="1" smtClean="0"/>
              <a:t>Pojavi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Inkubacioni</a:t>
            </a:r>
            <a:r>
              <a:rPr lang="en-US" dirty="0" smtClean="0"/>
              <a:t> period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2-7 </a:t>
            </a:r>
            <a:r>
              <a:rPr lang="en-US" dirty="0" err="1" smtClean="0"/>
              <a:t>dana</a:t>
            </a:r>
            <a:r>
              <a:rPr lang="en-US" dirty="0" smtClean="0"/>
              <a:t>! </a:t>
            </a:r>
          </a:p>
          <a:p>
            <a:r>
              <a:rPr lang="en-US" dirty="0" err="1" smtClean="0"/>
              <a:t>Oralne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počinju</a:t>
            </a:r>
            <a:r>
              <a:rPr lang="en-US" dirty="0" smtClean="0"/>
              <a:t> </a:t>
            </a:r>
            <a:r>
              <a:rPr lang="en-US" i="1" dirty="0" err="1" smtClean="0"/>
              <a:t>inflamacijom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oralne</a:t>
            </a:r>
            <a:r>
              <a:rPr lang="en-US" dirty="0" smtClean="0"/>
              <a:t> </a:t>
            </a:r>
            <a:r>
              <a:rPr lang="en-US" dirty="0" err="1" smtClean="0"/>
              <a:t>sluzokože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grla</a:t>
            </a:r>
            <a:r>
              <a:rPr lang="en-US" dirty="0" smtClean="0"/>
              <a:t>. </a:t>
            </a:r>
            <a:r>
              <a:rPr lang="en-US" dirty="0" err="1" smtClean="0"/>
              <a:t>Gingiva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crvena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otečena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to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maksimalno</a:t>
            </a:r>
            <a:r>
              <a:rPr lang="en-US" dirty="0" smtClean="0"/>
              <a:t> 10 </a:t>
            </a:r>
            <a:r>
              <a:rPr lang="en-US" dirty="0" err="1" smtClean="0"/>
              <a:t>dana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HERPETIČNI STOMATITIS</a:t>
            </a:r>
            <a:endParaRPr lang="en-US" dirty="0"/>
          </a:p>
        </p:txBody>
      </p:sp>
      <p:pic>
        <p:nvPicPr>
          <p:cNvPr id="4" name="Content Placeholder 3" descr="C:\Users\Pc Home\Desktop\screen_shot_2012-09-27_at_11656_pm134876624582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6037" y="2720181"/>
            <a:ext cx="39719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32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Aftozni</a:t>
            </a:r>
            <a:r>
              <a:rPr lang="en-US" sz="32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stomatitis </a:t>
            </a:r>
            <a:br>
              <a:rPr lang="en-US" sz="32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Afte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ulceracije</a:t>
            </a:r>
            <a:r>
              <a:rPr lang="en-US" dirty="0" smtClean="0"/>
              <a:t> </a:t>
            </a:r>
            <a:r>
              <a:rPr lang="en-US" dirty="0" err="1" smtClean="0"/>
              <a:t>epitela</a:t>
            </a:r>
            <a:r>
              <a:rPr lang="en-US" dirty="0" smtClean="0"/>
              <a:t> </a:t>
            </a:r>
            <a:r>
              <a:rPr lang="en-US" dirty="0" err="1" smtClean="0"/>
              <a:t>usne</a:t>
            </a:r>
            <a:r>
              <a:rPr lang="en-US" dirty="0" smtClean="0"/>
              <a:t> </a:t>
            </a:r>
            <a:r>
              <a:rPr lang="en-US" dirty="0" err="1" smtClean="0"/>
              <a:t>duplje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bolne</a:t>
            </a:r>
            <a:r>
              <a:rPr lang="en-US" dirty="0" smtClean="0"/>
              <a:t> </a:t>
            </a:r>
            <a:r>
              <a:rPr lang="en-US" dirty="0" err="1" smtClean="0"/>
              <a:t>rane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beličaste</a:t>
            </a:r>
            <a:r>
              <a:rPr lang="en-US" dirty="0" smtClean="0"/>
              <a:t>, </a:t>
            </a:r>
            <a:r>
              <a:rPr lang="en-US" dirty="0" err="1" smtClean="0"/>
              <a:t>žućkaste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sivkaste</a:t>
            </a:r>
            <a:r>
              <a:rPr lang="en-US" dirty="0" smtClean="0"/>
              <a:t>. One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usne</a:t>
            </a:r>
            <a:r>
              <a:rPr lang="en-US" dirty="0" smtClean="0"/>
              <a:t> </a:t>
            </a:r>
            <a:r>
              <a:rPr lang="en-US" dirty="0" err="1" smtClean="0"/>
              <a:t>duplje</a:t>
            </a:r>
            <a:r>
              <a:rPr lang="en-US" dirty="0" smtClean="0"/>
              <a:t>, </a:t>
            </a:r>
            <a:r>
              <a:rPr lang="en-US" dirty="0" err="1" smtClean="0"/>
              <a:t>počev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desni</a:t>
            </a:r>
            <a:r>
              <a:rPr lang="en-US" dirty="0" smtClean="0"/>
              <a:t>,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nepca</a:t>
            </a:r>
            <a:r>
              <a:rPr lang="en-US" dirty="0" smtClean="0"/>
              <a:t>, pa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jeziku</a:t>
            </a:r>
            <a:r>
              <a:rPr lang="en-US" dirty="0" smtClean="0"/>
              <a:t>. 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ozbiljan</a:t>
            </a:r>
            <a:r>
              <a:rPr lang="en-US" dirty="0" smtClean="0"/>
              <a:t> </a:t>
            </a:r>
            <a:r>
              <a:rPr lang="en-US" dirty="0" err="1" smtClean="0"/>
              <a:t>zdravstveni</a:t>
            </a:r>
            <a:r>
              <a:rPr lang="en-US" dirty="0" smtClean="0"/>
              <a:t> problem, u </a:t>
            </a:r>
            <a:r>
              <a:rPr lang="en-US" dirty="0" err="1" smtClean="0"/>
              <a:t>velikoj</a:t>
            </a:r>
            <a:r>
              <a:rPr lang="en-US" dirty="0" smtClean="0"/>
              <a:t>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ometaju</a:t>
            </a:r>
            <a:r>
              <a:rPr lang="en-US" dirty="0" smtClean="0"/>
              <a:t> </a:t>
            </a:r>
            <a:r>
              <a:rPr lang="en-US" dirty="0" err="1" smtClean="0"/>
              <a:t>normalno</a:t>
            </a:r>
            <a:r>
              <a:rPr lang="en-US" dirty="0" smtClean="0"/>
              <a:t> </a:t>
            </a:r>
            <a:r>
              <a:rPr lang="en-US" dirty="0" err="1" smtClean="0"/>
              <a:t>svakodnevno</a:t>
            </a:r>
            <a:r>
              <a:rPr lang="en-US" dirty="0" smtClean="0"/>
              <a:t> </a:t>
            </a:r>
            <a:r>
              <a:rPr lang="en-US" dirty="0" err="1" smtClean="0"/>
              <a:t>funkcionisanje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bolne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pričinjavaju</a:t>
            </a:r>
            <a:r>
              <a:rPr lang="en-US" dirty="0" smtClean="0"/>
              <a:t> </a:t>
            </a:r>
            <a:r>
              <a:rPr lang="en-US" dirty="0" err="1" smtClean="0"/>
              <a:t>smetnje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gutanja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govora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AFTOZNI STOMATITIS</a:t>
            </a:r>
            <a:endParaRPr lang="en-US" dirty="0"/>
          </a:p>
        </p:txBody>
      </p:sp>
      <p:pic>
        <p:nvPicPr>
          <p:cNvPr id="4" name="Content Placeholder 3" descr="C:\Users\Pc Home\Desktop\afte-usne-šupljin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5387665" cy="353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403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STOMATOLOŠKE BOLESTI KOD DECE I PREVENCIJA</vt:lpstr>
      <vt:lpstr>PowerPoint Presentation</vt:lpstr>
      <vt:lpstr>PowerPoint Presentation</vt:lpstr>
      <vt:lpstr>PowerPoint Presentation</vt:lpstr>
      <vt:lpstr>CIRKULARNI KARIJES</vt:lpstr>
      <vt:lpstr>PowerPoint Presentation</vt:lpstr>
      <vt:lpstr>HERPETIČNI STOMATITIS</vt:lpstr>
      <vt:lpstr>Aftozni stomatitis  </vt:lpstr>
      <vt:lpstr>AFTOZNI STOMATITIS</vt:lpstr>
      <vt:lpstr>Prevencija stomatoloških bolesti </vt:lpstr>
      <vt:lpstr>PowerPoint Presentation</vt:lpstr>
      <vt:lpstr>U našim gradovima I selima je veoma ustaljeno I godinama traje saradnja na relaciji “P.U. – Stomalozi i O.Š. – Stomatolozi”!!!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STOMATOLOŠKE BOLESTI KOD DECE I PREVENCIJA</dc:title>
  <dc:creator>Pc Home</dc:creator>
  <cp:lastModifiedBy>Rosa</cp:lastModifiedBy>
  <cp:revision>4</cp:revision>
  <dcterms:created xsi:type="dcterms:W3CDTF">2016-12-27T10:25:12Z</dcterms:created>
  <dcterms:modified xsi:type="dcterms:W3CDTF">2020-11-20T08:38:26Z</dcterms:modified>
</cp:coreProperties>
</file>