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1" r:id="rId5"/>
    <p:sldId id="259" r:id="rId6"/>
    <p:sldId id="270" r:id="rId7"/>
    <p:sldId id="260" r:id="rId8"/>
    <p:sldId id="261" r:id="rId9"/>
    <p:sldId id="262" r:id="rId10"/>
    <p:sldId id="272" r:id="rId11"/>
    <p:sldId id="264" r:id="rId12"/>
    <p:sldId id="268" r:id="rId13"/>
    <p:sldId id="265" r:id="rId14"/>
    <p:sldId id="269" r:id="rId15"/>
    <p:sldId id="266" r:id="rId16"/>
    <p:sldId id="267" r:id="rId17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1" autoAdjust="0"/>
    <p:restoredTop sz="94673"/>
  </p:normalViewPr>
  <p:slideViewPr>
    <p:cSldViewPr>
      <p:cViewPr varScale="1">
        <p:scale>
          <a:sx n="84" d="100"/>
          <a:sy n="84" d="100"/>
        </p:scale>
        <p:origin x="-142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6D2B67-753F-4C74-A209-A2A69CF49CAF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3E48147-4556-4DB7-ADF9-EB2A506759F3}" type="slidenum">
              <a:rPr lang="x-none" smtClean="0"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848600" cy="1927225"/>
          </a:xfrm>
        </p:spPr>
        <p:txBody>
          <a:bodyPr/>
          <a:lstStyle/>
          <a:p>
            <a:pPr algn="ctr"/>
            <a:r>
              <a:rPr lang="x-none" dirty="0" smtClean="0"/>
              <a:t>Gimnastika i masaža u ranoj dobi</a:t>
            </a:r>
            <a:endParaRPr lang="x-non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620688"/>
            <a:ext cx="2814032" cy="1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41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Tako će dete do 10. meseci razumeti nazive svih predmeta i radnji koje se odnose na gimnastiku.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83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Osnovni principi sastavljanja gimnastičkih vežbi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Ravnomerno treba opteretiti sve vrste mišića (tj. </a:t>
            </a:r>
            <a:r>
              <a:rPr lang="x-none" dirty="0"/>
              <a:t>m</a:t>
            </a:r>
            <a:r>
              <a:rPr lang="x-none" dirty="0" smtClean="0"/>
              <a:t>išiće ruku i gornjeg dela trupa, mišiće nogu i stopala, mišiće leđa, trbušne mišiće).</a:t>
            </a:r>
          </a:p>
          <a:p>
            <a:r>
              <a:rPr lang="x-none" dirty="0" smtClean="0"/>
              <a:t>Izmenjuju se vežbe za te grupe mišića. </a:t>
            </a:r>
            <a:endParaRPr lang="en-US" dirty="0" smtClean="0"/>
          </a:p>
          <a:p>
            <a:r>
              <a:rPr lang="x-none" dirty="0" smtClean="0"/>
              <a:t>Menjaju se početni položaji za vežbe: npr. deca koja još nisu naučila sedeti treba da leže na leđima, na trbuhu, i na boku; </a:t>
            </a:r>
            <a:endParaRPr lang="en-US" dirty="0" smtClean="0"/>
          </a:p>
          <a:p>
            <a:r>
              <a:rPr lang="x-none" dirty="0" smtClean="0"/>
              <a:t>deca koja znaju sedeti treba da leže na leđima, na trbuhu, i da sede; kada dete nauči da stoji bez držanja treba da stoji, sedi, leži na leđima i na trbuhu.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19387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U 2. i 3. godini života treba više od polovine gimnastičkih vežbi izvoditi iz ležećeg položaja radi rasterećenja karlice i stopala.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61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2296"/>
          </a:xfrm>
        </p:spPr>
        <p:txBody>
          <a:bodyPr/>
          <a:lstStyle/>
          <a:p>
            <a:pPr algn="just"/>
            <a:r>
              <a:rPr lang="x-none" dirty="0" smtClean="0"/>
              <a:t>Vežbe treba smenjivati sa odmorom jer se nervno-mišićni sistem deteta rane dobi brzo umara.</a:t>
            </a:r>
          </a:p>
          <a:p>
            <a:pPr algn="just"/>
            <a:r>
              <a:rPr lang="x-none" dirty="0" smtClean="0"/>
              <a:t>U fazi sisanja kada gimnastičke vežbe imaju individualni karakter masaža služi kao odmor između vežbi. </a:t>
            </a:r>
          </a:p>
        </p:txBody>
      </p:sp>
    </p:spTree>
    <p:extLst>
      <p:ext uri="{BB962C8B-B14F-4D97-AF65-F5344CB8AC3E}">
        <p14:creationId xmlns:p14="http://schemas.microsoft.com/office/powerpoint/2010/main" val="559308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/>
              <a:t>Razvijajući navike hodanja naroćitu pažnju treba pokloniti pokretima koji su najpotrebniji i koji su naučestaliji u svakoj dobi. </a:t>
            </a:r>
            <a:endParaRPr lang="en-US" dirty="0" smtClean="0"/>
          </a:p>
          <a:p>
            <a:pPr algn="just"/>
            <a:r>
              <a:rPr lang="x-none" dirty="0" smtClean="0"/>
              <a:t>To </a:t>
            </a:r>
            <a:r>
              <a:rPr lang="x-none" dirty="0"/>
              <a:t>su pokreti koji su usmereni menjaju položaja tela u prostoru (u prvih 6 meseci okretanje sa leđa na trbuh i obrnuto, od 6-12 meseci puzanje, i hodanje kada dete njima ovlada). </a:t>
            </a:r>
          </a:p>
          <a:p>
            <a:pPr algn="just"/>
            <a:r>
              <a:rPr lang="x-none" dirty="0"/>
              <a:t>Hodanje je najbolje sredstvo fizičke kulture ako se pravilno izvodi.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43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/>
          <a:lstStyle/>
          <a:p>
            <a:pPr algn="just"/>
            <a:r>
              <a:rPr lang="x-none" dirty="0" smtClean="0"/>
              <a:t>Pri pravilnom hodanju linija oslanjanja prolazi između pete i drugog nožnog prsta. Pri tome je unutrašnji rub stopala uzdignut.</a:t>
            </a:r>
          </a:p>
          <a:p>
            <a:pPr algn="just"/>
            <a:r>
              <a:rPr lang="x-none" dirty="0" smtClean="0"/>
              <a:t>Za vreme gimnastike daska na kojoj dete hoda se sužava od 30cm na 10cm.  </a:t>
            </a:r>
          </a:p>
          <a:p>
            <a:pPr algn="just"/>
            <a:r>
              <a:rPr lang="x-none" dirty="0" smtClean="0"/>
              <a:t>Ako forsiramo da dete pre vremena nauči da sedi i hoda, onda je ono radi održavanja ravnoteže prisiljeno da jako širi noge. Zbog toga linija oslanjanja prolazi između pete i prvog nožnog prsta, a unutrašnji rub stopala se spušta, i na taj način se stvara ravno stopalo. </a:t>
            </a:r>
          </a:p>
          <a:p>
            <a:pPr algn="just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82759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96272"/>
          </a:xfrm>
        </p:spPr>
        <p:txBody>
          <a:bodyPr/>
          <a:lstStyle/>
          <a:p>
            <a:pPr algn="just"/>
            <a:r>
              <a:rPr lang="x-none" dirty="0" smtClean="0"/>
              <a:t>Gimnastika pomaže u razvoju mišićima i spretnosti kod deteta, ali je i izvor veselja jer održava pozitivan emocionalni tonus dece. </a:t>
            </a:r>
          </a:p>
          <a:p>
            <a:pPr algn="just"/>
            <a:r>
              <a:rPr lang="x-none" dirty="0" smtClean="0"/>
              <a:t>Razvijajući spretnost i ritmičnost pokreta čini dete poželjnim partnerom u igrama i zanimanjima, te mu pomaže da se lako prilagođava kolektivu, a to u detetu razvija društvenost i sposobnost snalaženja u okolini. </a:t>
            </a:r>
            <a:endParaRPr lang="x-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938990"/>
            <a:ext cx="4426049" cy="251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1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/>
              <a:t>Sredstva </a:t>
            </a:r>
            <a:r>
              <a:rPr lang="x-none" dirty="0" smtClean="0"/>
              <a:t>fizičkog vaspitanja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 smtClean="0"/>
              <a:t>Za vreme intenzivnog razvoja organizma, kada se on odlikuje izvanrednom elastičnošću, pravilan telesni razvoj efikasno i trajno utiče na čitav organizam.</a:t>
            </a:r>
          </a:p>
          <a:p>
            <a:endParaRPr lang="x-none" dirty="0" smtClean="0"/>
          </a:p>
          <a:p>
            <a:r>
              <a:rPr lang="x-none" dirty="0" smtClean="0"/>
              <a:t>Sredstva fizičkog odgoja u ranoj dobi:</a:t>
            </a:r>
          </a:p>
          <a:p>
            <a:pPr lvl="1"/>
            <a:r>
              <a:rPr lang="x-none" dirty="0" smtClean="0"/>
              <a:t>pravilna smena spavanja i budnog stanja</a:t>
            </a:r>
          </a:p>
          <a:p>
            <a:pPr lvl="1"/>
            <a:r>
              <a:rPr lang="x-none" dirty="0" smtClean="0"/>
              <a:t>prehrana </a:t>
            </a:r>
          </a:p>
          <a:p>
            <a:pPr lvl="1"/>
            <a:r>
              <a:rPr lang="x-none" dirty="0" smtClean="0"/>
              <a:t>odeća </a:t>
            </a:r>
          </a:p>
          <a:p>
            <a:pPr lvl="1"/>
            <a:r>
              <a:rPr lang="x-none" dirty="0" smtClean="0"/>
              <a:t>korišćenje izvornih snaga prirode: sunca, vode</a:t>
            </a:r>
          </a:p>
          <a:p>
            <a:pPr lvl="1"/>
            <a:r>
              <a:rPr lang="x-none" dirty="0" smtClean="0"/>
              <a:t>aktivno kretanje dece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7433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</p:spPr>
        <p:txBody>
          <a:bodyPr>
            <a:normAutofit/>
          </a:bodyPr>
          <a:lstStyle/>
          <a:p>
            <a:pPr algn="just"/>
            <a:r>
              <a:rPr lang="x-none" dirty="0" smtClean="0"/>
              <a:t>Gimnastika:</a:t>
            </a:r>
          </a:p>
          <a:p>
            <a:pPr lvl="1" algn="just"/>
            <a:r>
              <a:rPr lang="x-none" dirty="0"/>
              <a:t>p</a:t>
            </a:r>
            <a:r>
              <a:rPr lang="x-none" dirty="0" smtClean="0"/>
              <a:t>ovoljno deluje na dinamiku rasta i telesnu težinu, pravilno formiranje tela i pokreta, i na njihov kvalitet (pokreti postaju ritmički pravilni i ekonomičniji), san (postaje mirniji i dublji)</a:t>
            </a:r>
          </a:p>
          <a:p>
            <a:pPr lvl="1" algn="just"/>
            <a:r>
              <a:rPr lang="x-none" dirty="0" smtClean="0"/>
              <a:t>na disciplinu, organizaciju, emocije</a:t>
            </a:r>
          </a:p>
          <a:p>
            <a:pPr lvl="1" algn="just"/>
            <a:r>
              <a:rPr lang="x-none" dirty="0" smtClean="0"/>
              <a:t>sa decom do godinu dana kombinovati sa masažom.</a:t>
            </a:r>
          </a:p>
          <a:p>
            <a:pPr marL="274320" lvl="1" indent="0" algn="just">
              <a:buNone/>
            </a:pPr>
            <a:endParaRPr lang="x-none" dirty="0" smtClean="0"/>
          </a:p>
          <a:p>
            <a:pPr marL="274320" lvl="1" indent="0" algn="just">
              <a:buNone/>
            </a:pPr>
            <a:endParaRPr lang="x-none" i="1" dirty="0" smtClean="0"/>
          </a:p>
          <a:p>
            <a:pPr lvl="1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5399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/>
              <a:t>Masaža:</a:t>
            </a:r>
          </a:p>
          <a:p>
            <a:pPr lvl="1" algn="just"/>
            <a:r>
              <a:rPr lang="x-none" i="1" dirty="0"/>
              <a:t>glađenje </a:t>
            </a:r>
            <a:r>
              <a:rPr lang="x-none" dirty="0"/>
              <a:t>i </a:t>
            </a:r>
            <a:r>
              <a:rPr lang="x-none" i="1" dirty="0"/>
              <a:t>trljanje</a:t>
            </a:r>
            <a:r>
              <a:rPr lang="x-none" dirty="0"/>
              <a:t> otklanjaju smetnje u kori velikog mozga, umanjuju napetost nervnog sistema, opuštaju mišiće </a:t>
            </a:r>
          </a:p>
          <a:p>
            <a:pPr lvl="1" algn="just"/>
            <a:r>
              <a:rPr lang="x-none" i="1" dirty="0"/>
              <a:t>pljeskanje (tapkanje) </a:t>
            </a:r>
            <a:r>
              <a:rPr lang="x-none" dirty="0"/>
              <a:t>i vibracije povećavaju osetljivost nervnog sistema i izazivaju stezanje mišića (šire se krvni kapilari, pojačava dotok krvi, koža postaje elastična, oslobađa se toplota, povećava se sekrecija znojnih žlezda...). Ne preporučuje se pre 4 meseca i pljeskaju se samo oni delovi koji su dobro zaštićeni mekanim tkivom.</a:t>
            </a:r>
          </a:p>
          <a:p>
            <a:pPr lvl="1" algn="just"/>
            <a:r>
              <a:rPr lang="x-none" i="1" dirty="0"/>
              <a:t>vibracija </a:t>
            </a:r>
            <a:r>
              <a:rPr lang="x-none" dirty="0"/>
              <a:t>prsnog koša kod odgojčeta izaziva refleksno dublje disanje, i taj postupak se sa uspehom primenjuje kod obamrlosti (asfiksije). </a:t>
            </a:r>
          </a:p>
        </p:txBody>
      </p:sp>
    </p:spTree>
    <p:extLst>
      <p:ext uri="{BB962C8B-B14F-4D97-AF65-F5344CB8AC3E}">
        <p14:creationId xmlns:p14="http://schemas.microsoft.com/office/powerpoint/2010/main" val="159826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Pokreti i njihov značaj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x-none" dirty="0" smtClean="0"/>
              <a:t>Za vreme kretanja mišićno tkivo se snabdeva krvlju koja je bogata hranljivim materijama i koseonikom, što omogućava njihovo stezanje i opuštanje. </a:t>
            </a:r>
            <a:endParaRPr lang="en-US" dirty="0" smtClean="0"/>
          </a:p>
          <a:p>
            <a:pPr algn="just"/>
            <a:r>
              <a:rPr lang="x-none" dirty="0" smtClean="0"/>
              <a:t>Za vreme rada mišića povećan je rad srca, pluća, znojnih žlezda, kao i stvaranje toplote. </a:t>
            </a:r>
          </a:p>
          <a:p>
            <a:pPr algn="just"/>
            <a:r>
              <a:rPr lang="x-none" dirty="0" smtClean="0"/>
              <a:t>Sve to zahteva usklađen rad svih fizioloških sistema, koji zavisi od nervong sistema. </a:t>
            </a:r>
            <a:endParaRPr lang="en-US" dirty="0" smtClean="0"/>
          </a:p>
          <a:p>
            <a:pPr algn="just"/>
            <a:r>
              <a:rPr lang="x-none" dirty="0" smtClean="0"/>
              <a:t>Sistematskim vežbanjem postižu se promene u formi i funkciji organa, posebno u ranom razvoju. </a:t>
            </a:r>
          </a:p>
        </p:txBody>
      </p:sp>
    </p:spTree>
    <p:extLst>
      <p:ext uri="{BB962C8B-B14F-4D97-AF65-F5344CB8AC3E}">
        <p14:creationId xmlns:p14="http://schemas.microsoft.com/office/powerpoint/2010/main" val="202518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/>
              <a:t>Dečja potreba za igrom može se zadovoljiti u </a:t>
            </a:r>
            <a:r>
              <a:rPr lang="x-none" i="1" dirty="0"/>
              <a:t>individualnoj (samostalnoj) </a:t>
            </a:r>
            <a:r>
              <a:rPr lang="x-none" dirty="0"/>
              <a:t>igri, ali i u </a:t>
            </a:r>
            <a:r>
              <a:rPr lang="x-none" i="1" dirty="0"/>
              <a:t>organizovanim </a:t>
            </a:r>
            <a:r>
              <a:rPr lang="x-none" dirty="0"/>
              <a:t>pokretnim igrama, u kojima dete svoje pokrete usklađuje sa oikretima druge dece.</a:t>
            </a:r>
          </a:p>
          <a:p>
            <a:pPr algn="just"/>
            <a:r>
              <a:rPr lang="x-none" dirty="0"/>
              <a:t>U dečjim ustanovama sprovodi se </a:t>
            </a:r>
            <a:r>
              <a:rPr lang="x-none" i="1" dirty="0"/>
              <a:t>jutarnja higijenska gimnastika</a:t>
            </a:r>
            <a:r>
              <a:rPr lang="x-none" dirty="0"/>
              <a:t>, koja za svrhu ima da se deca razbude i opuste.  </a:t>
            </a:r>
            <a:endParaRPr lang="en-US" dirty="0" smtClean="0"/>
          </a:p>
          <a:p>
            <a:pPr algn="just"/>
            <a:r>
              <a:rPr lang="x-none" dirty="0" smtClean="0"/>
              <a:t>Razvijanje </a:t>
            </a:r>
            <a:r>
              <a:rPr lang="x-none" dirty="0"/>
              <a:t>pravilnih navika kretanja u najranijoj dobi vrlo je važan </a:t>
            </a:r>
            <a:r>
              <a:rPr lang="x-none" u="sng" dirty="0"/>
              <a:t>pedagoški zadatak</a:t>
            </a:r>
            <a:r>
              <a:rPr lang="x-none" dirty="0"/>
              <a:t>. </a:t>
            </a:r>
            <a:endParaRPr lang="en-US" dirty="0" smtClean="0"/>
          </a:p>
          <a:p>
            <a:pPr algn="just"/>
            <a:r>
              <a:rPr lang="x-none" dirty="0" smtClean="0"/>
              <a:t>Pravilni </a:t>
            </a:r>
            <a:r>
              <a:rPr lang="x-none" dirty="0"/>
              <a:t>ritmički pokreti troše najmanje energije, omogućavaju pravilan oblik organa i lepotu tela.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6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Gimnastika odojčadi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 smtClean="0"/>
              <a:t>Odvija individualno (ali u prostoriji dečje grupe, u neposrednoj blizini druge dece kako bi ona imali kontakta sa vaspitačem/icom). </a:t>
            </a:r>
          </a:p>
          <a:p>
            <a:pPr algn="just"/>
            <a:r>
              <a:rPr lang="x-none" dirty="0" smtClean="0"/>
              <a:t>Vežbe treba izvoditi 30-40 minuta nakon jela.</a:t>
            </a:r>
          </a:p>
          <a:p>
            <a:pPr algn="just"/>
            <a:r>
              <a:rPr lang="x-none" dirty="0" smtClean="0"/>
              <a:t>Odeća vaspitača/ice treba da bude udobna i lagana, ruke trebaju biti gole do lakta, i bez nakita, kako ne biste povredili decu.</a:t>
            </a:r>
          </a:p>
          <a:p>
            <a:pPr algn="just"/>
            <a:r>
              <a:rPr lang="x-none" dirty="0" smtClean="0"/>
              <a:t>Za vreme vežbanja treba održavati kontakt i pažnju deteta.</a:t>
            </a:r>
          </a:p>
          <a:p>
            <a:pPr lvl="1" algn="just"/>
            <a:endParaRPr lang="x-none" dirty="0" smtClean="0"/>
          </a:p>
        </p:txBody>
      </p:sp>
    </p:spTree>
    <p:extLst>
      <p:ext uri="{BB962C8B-B14F-4D97-AF65-F5344CB8AC3E}">
        <p14:creationId xmlns:p14="http://schemas.microsoft.com/office/powerpoint/2010/main" val="298593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pPr algn="just"/>
            <a:r>
              <a:rPr lang="x-none" dirty="0"/>
              <a:t>Ne smemo zaboraviti:</a:t>
            </a:r>
          </a:p>
          <a:p>
            <a:pPr lvl="1" algn="just"/>
            <a:r>
              <a:rPr lang="x-none" dirty="0"/>
              <a:t>ne smemo hvatati dete za zglobove, jer to izaziva bol i otežava </a:t>
            </a:r>
            <a:r>
              <a:rPr lang="x-none" dirty="0" smtClean="0"/>
              <a:t>pokret u zglobovima</a:t>
            </a:r>
          </a:p>
          <a:p>
            <a:pPr lvl="1" algn="just"/>
            <a:r>
              <a:rPr lang="x-none" dirty="0"/>
              <a:t>t</a:t>
            </a:r>
            <a:r>
              <a:rPr lang="x-none" dirty="0" smtClean="0"/>
              <a:t>reba paziti na udarce glavom dok kojih lako dolazi zbog snažnog trzaja deteta unazad</a:t>
            </a:r>
          </a:p>
          <a:p>
            <a:pPr lvl="1" algn="just"/>
            <a:r>
              <a:rPr lang="x-none" dirty="0"/>
              <a:t>n</a:t>
            </a:r>
            <a:r>
              <a:rPr lang="x-none" dirty="0" smtClean="0"/>
              <a:t>e sme izvoditi oštre pokrete</a:t>
            </a:r>
          </a:p>
          <a:p>
            <a:pPr marL="274320" lvl="1" indent="0" algn="just">
              <a:buNone/>
            </a:pPr>
            <a:endParaRPr lang="x-none" dirty="0" smtClean="0"/>
          </a:p>
          <a:p>
            <a:pPr algn="just"/>
            <a:r>
              <a:rPr lang="x-none" dirty="0" smtClean="0"/>
              <a:t>Za vreme neke vežbe dete treba da bude dobro raspoloženo jer su pri negativnom tonusu pokreti ukočeni, a refleksna osetljivost slaba. Loše raspoloženje uzrokuje suženje krvnih sudova, što smanjuje ishranu mišića. </a:t>
            </a:r>
          </a:p>
          <a:p>
            <a:pPr lvl="1" algn="just"/>
            <a:endParaRPr lang="x-none" dirty="0"/>
          </a:p>
          <a:p>
            <a:pPr algn="just"/>
            <a:endParaRPr lang="x-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869160"/>
            <a:ext cx="3960440" cy="189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70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63272" cy="990600"/>
          </a:xfrm>
        </p:spPr>
        <p:txBody>
          <a:bodyPr>
            <a:noAutofit/>
          </a:bodyPr>
          <a:lstStyle/>
          <a:p>
            <a:r>
              <a:rPr lang="x-none" sz="3600" dirty="0" smtClean="0"/>
              <a:t>Gimnastika sa decom starijom od 1 godine</a:t>
            </a: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 smtClean="0"/>
              <a:t>Ako je predviđeno jedno spavanje tokom dana, gimnastiku treba izvoditi neposredno posle spavanja. </a:t>
            </a:r>
          </a:p>
          <a:p>
            <a:pPr algn="just"/>
            <a:r>
              <a:rPr lang="x-none" dirty="0" smtClean="0"/>
              <a:t>U početku 8-10 minuta, a onda 15 minuta.</a:t>
            </a:r>
          </a:p>
          <a:p>
            <a:pPr algn="just"/>
            <a:r>
              <a:rPr lang="x-none" dirty="0" smtClean="0"/>
              <a:t>Vaspitač/ica do 4. meseca razgovara sa detetom tokom izvođenja vežbi, a tokom 4.-6. vežbe se izvode uz brojanje, što kod teteta razvija osećaj za ritam. Sa detetom od 6.-10. meseci vežbe se izvode uz usmena uputsva (uzmi kolutove, sedni, okreni se na stomak..).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1031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929</TotalTime>
  <Words>986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Gimnastika i masaža u ranoj dobi</vt:lpstr>
      <vt:lpstr>Sredstva fizičkog vaspitanja</vt:lpstr>
      <vt:lpstr>PowerPoint Presentation</vt:lpstr>
      <vt:lpstr>PowerPoint Presentation</vt:lpstr>
      <vt:lpstr>Pokreti i njihov značaj</vt:lpstr>
      <vt:lpstr>PowerPoint Presentation</vt:lpstr>
      <vt:lpstr>Gimnastika odojčadi</vt:lpstr>
      <vt:lpstr>PowerPoint Presentation</vt:lpstr>
      <vt:lpstr>Gimnastika sa decom starijom od 1 godine</vt:lpstr>
      <vt:lpstr>PowerPoint Presentation</vt:lpstr>
      <vt:lpstr>Osnovni principi sastavljanja gimnastičkih vežbi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Gimnastika i masaža u ranoj dobi</dc:title>
  <dc:creator>Admin</dc:creator>
  <cp:lastModifiedBy>Rosa</cp:lastModifiedBy>
  <cp:revision>15</cp:revision>
  <dcterms:created xsi:type="dcterms:W3CDTF">2017-10-07T10:52:12Z</dcterms:created>
  <dcterms:modified xsi:type="dcterms:W3CDTF">2020-11-20T11:09:58Z</dcterms:modified>
</cp:coreProperties>
</file>